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400800" cy="457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8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F017CE-B573-488D-A4D1-7D58A81496C7}" v="1" dt="2019-09-17T23:48:33.3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4"/>
  </p:normalViewPr>
  <p:slideViewPr>
    <p:cSldViewPr snapToGrid="0" snapToObjects="1">
      <p:cViewPr varScale="1">
        <p:scale>
          <a:sx n="193" d="100"/>
          <a:sy n="193" d="100"/>
        </p:scale>
        <p:origin x="1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n Yao" userId="d5165894-c727-499a-a4ca-cf1ee23a8219" providerId="ADAL" clId="{C8F017CE-B573-488D-A4D1-7D58A81496C7}"/>
    <pc:docChg chg="undo custSel modSld">
      <pc:chgData name="Joann Yao" userId="d5165894-c727-499a-a4ca-cf1ee23a8219" providerId="ADAL" clId="{C8F017CE-B573-488D-A4D1-7D58A81496C7}" dt="2019-09-17T23:51:34.308" v="83" actId="947"/>
      <pc:docMkLst>
        <pc:docMk/>
      </pc:docMkLst>
      <pc:sldChg chg="addSp delSp modSp">
        <pc:chgData name="Joann Yao" userId="d5165894-c727-499a-a4ca-cf1ee23a8219" providerId="ADAL" clId="{C8F017CE-B573-488D-A4D1-7D58A81496C7}" dt="2019-09-17T23:51:34.308" v="83" actId="947"/>
        <pc:sldMkLst>
          <pc:docMk/>
          <pc:sldMk cId="3466621373" sldId="256"/>
        </pc:sldMkLst>
        <pc:spChg chg="del">
          <ac:chgData name="Joann Yao" userId="d5165894-c727-499a-a4ca-cf1ee23a8219" providerId="ADAL" clId="{C8F017CE-B573-488D-A4D1-7D58A81496C7}" dt="2019-09-17T23:47:09.103" v="0" actId="478"/>
          <ac:spMkLst>
            <pc:docMk/>
            <pc:sldMk cId="3466621373" sldId="256"/>
            <ac:spMk id="13" creationId="{E226DC14-7D0E-8547-B340-48124CFB6638}"/>
          </ac:spMkLst>
        </pc:spChg>
        <pc:spChg chg="mod">
          <ac:chgData name="Joann Yao" userId="d5165894-c727-499a-a4ca-cf1ee23a8219" providerId="ADAL" clId="{C8F017CE-B573-488D-A4D1-7D58A81496C7}" dt="2019-09-17T23:47:38.530" v="35" actId="20577"/>
          <ac:spMkLst>
            <pc:docMk/>
            <pc:sldMk cId="3466621373" sldId="256"/>
            <ac:spMk id="14" creationId="{180A833A-A7C6-2D41-8DE7-C58785AEABEF}"/>
          </ac:spMkLst>
        </pc:spChg>
        <pc:spChg chg="add mod">
          <ac:chgData name="Joann Yao" userId="d5165894-c727-499a-a4ca-cf1ee23a8219" providerId="ADAL" clId="{C8F017CE-B573-488D-A4D1-7D58A81496C7}" dt="2019-09-17T23:49:23.207" v="73" actId="14100"/>
          <ac:spMkLst>
            <pc:docMk/>
            <pc:sldMk cId="3466621373" sldId="256"/>
            <ac:spMk id="18" creationId="{DEEB00D7-7353-444D-9548-B376EB8EB584}"/>
          </ac:spMkLst>
        </pc:spChg>
        <pc:graphicFrameChg chg="mod modGraphic">
          <ac:chgData name="Joann Yao" userId="d5165894-c727-499a-a4ca-cf1ee23a8219" providerId="ADAL" clId="{C8F017CE-B573-488D-A4D1-7D58A81496C7}" dt="2019-09-17T23:51:34.308" v="83" actId="947"/>
          <ac:graphicFrameMkLst>
            <pc:docMk/>
            <pc:sldMk cId="3466621373" sldId="256"/>
            <ac:graphicFrameMk id="15" creationId="{F9621AA1-0C84-D549-8CFC-8CB184B475C7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" y="748242"/>
            <a:ext cx="5440680" cy="1591733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2401359"/>
            <a:ext cx="4800600" cy="1103841"/>
          </a:xfrm>
        </p:spPr>
        <p:txBody>
          <a:bodyPr/>
          <a:lstStyle>
            <a:lvl1pPr marL="0" indent="0" algn="ctr">
              <a:buNone/>
              <a:defRPr sz="1600"/>
            </a:lvl1pPr>
            <a:lvl2pPr marL="304815" indent="0" algn="ctr">
              <a:buNone/>
              <a:defRPr sz="1333"/>
            </a:lvl2pPr>
            <a:lvl3pPr marL="609630" indent="0" algn="ctr">
              <a:buNone/>
              <a:defRPr sz="1200"/>
            </a:lvl3pPr>
            <a:lvl4pPr marL="914446" indent="0" algn="ctr">
              <a:buNone/>
              <a:defRPr sz="1067"/>
            </a:lvl4pPr>
            <a:lvl5pPr marL="1219261" indent="0" algn="ctr">
              <a:buNone/>
              <a:defRPr sz="1067"/>
            </a:lvl5pPr>
            <a:lvl6pPr marL="1524076" indent="0" algn="ctr">
              <a:buNone/>
              <a:defRPr sz="1067"/>
            </a:lvl6pPr>
            <a:lvl7pPr marL="1828891" indent="0" algn="ctr">
              <a:buNone/>
              <a:defRPr sz="1067"/>
            </a:lvl7pPr>
            <a:lvl8pPr marL="2133707" indent="0" algn="ctr">
              <a:buNone/>
              <a:defRPr sz="1067"/>
            </a:lvl8pPr>
            <a:lvl9pPr marL="2438522" indent="0" algn="ctr">
              <a:buNone/>
              <a:defRPr sz="1067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12F5-3DD9-DD48-B524-3C68824CB18B}" type="datetimeFigureOut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DCA5-7605-9F44-9244-A8732F5D3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8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12F5-3DD9-DD48-B524-3C68824CB18B}" type="datetimeFigureOut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DCA5-7605-9F44-9244-A8732F5D3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2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80573" y="243417"/>
            <a:ext cx="1380173" cy="387455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0055" y="243417"/>
            <a:ext cx="4060508" cy="387455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12F5-3DD9-DD48-B524-3C68824CB18B}" type="datetimeFigureOut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DCA5-7605-9F44-9244-A8732F5D3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73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12F5-3DD9-DD48-B524-3C68824CB18B}" type="datetimeFigureOut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DCA5-7605-9F44-9244-A8732F5D3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58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2" y="1139826"/>
            <a:ext cx="5520690" cy="19018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722" y="3059643"/>
            <a:ext cx="5520690" cy="10001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304815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12F5-3DD9-DD48-B524-3C68824CB18B}" type="datetimeFigureOut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DCA5-7605-9F44-9244-A8732F5D3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8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0055" y="1217083"/>
            <a:ext cx="2720340" cy="29008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405" y="1217083"/>
            <a:ext cx="2720340" cy="29008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12F5-3DD9-DD48-B524-3C68824CB18B}" type="datetimeFigureOut">
              <a:rPr lang="en-US" smtClean="0"/>
              <a:t>9/18/19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DCA5-7605-9F44-9244-A8732F5D3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9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243418"/>
            <a:ext cx="5520690" cy="88370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889" y="1120775"/>
            <a:ext cx="2707838" cy="549275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889" y="1670050"/>
            <a:ext cx="2707838" cy="24563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40405" y="1120775"/>
            <a:ext cx="2721174" cy="549275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40405" y="1670050"/>
            <a:ext cx="2721174" cy="24563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12F5-3DD9-DD48-B524-3C68824CB18B}" type="datetimeFigureOut">
              <a:rPr lang="en-US" smtClean="0"/>
              <a:t>9/18/19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DCA5-7605-9F44-9244-A8732F5D3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3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12F5-3DD9-DD48-B524-3C68824CB18B}" type="datetimeFigureOut">
              <a:rPr lang="en-US" smtClean="0"/>
              <a:t>9/18/19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DCA5-7605-9F44-9244-A8732F5D3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12F5-3DD9-DD48-B524-3C68824CB18B}" type="datetimeFigureOut">
              <a:rPr lang="en-US" smtClean="0"/>
              <a:t>9/18/19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DCA5-7605-9F44-9244-A8732F5D3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55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304800"/>
            <a:ext cx="2064425" cy="1066800"/>
          </a:xfrm>
        </p:spPr>
        <p:txBody>
          <a:bodyPr anchor="b"/>
          <a:lstStyle>
            <a:lvl1pPr>
              <a:defRPr sz="213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174" y="658285"/>
            <a:ext cx="3240405" cy="3249083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889" y="1371600"/>
            <a:ext cx="2064425" cy="2541059"/>
          </a:xfrm>
        </p:spPr>
        <p:txBody>
          <a:bodyPr/>
          <a:lstStyle>
            <a:lvl1pPr marL="0" indent="0">
              <a:buNone/>
              <a:defRPr sz="1067"/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12F5-3DD9-DD48-B524-3C68824CB18B}" type="datetimeFigureOut">
              <a:rPr lang="en-US" smtClean="0"/>
              <a:t>9/18/19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DCA5-7605-9F44-9244-A8732F5D3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6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304800"/>
            <a:ext cx="2064425" cy="1066800"/>
          </a:xfrm>
        </p:spPr>
        <p:txBody>
          <a:bodyPr anchor="b"/>
          <a:lstStyle>
            <a:lvl1pPr>
              <a:defRPr sz="213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21174" y="658285"/>
            <a:ext cx="3240405" cy="3249083"/>
          </a:xfrm>
        </p:spPr>
        <p:txBody>
          <a:bodyPr anchor="t"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889" y="1371600"/>
            <a:ext cx="2064425" cy="2541059"/>
          </a:xfrm>
        </p:spPr>
        <p:txBody>
          <a:bodyPr/>
          <a:lstStyle>
            <a:lvl1pPr marL="0" indent="0">
              <a:buNone/>
              <a:defRPr sz="1067"/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12F5-3DD9-DD48-B524-3C68824CB18B}" type="datetimeFigureOut">
              <a:rPr lang="en-US" smtClean="0"/>
              <a:t>9/18/19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DCA5-7605-9F44-9244-A8732F5D3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2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055" y="243418"/>
            <a:ext cx="5520690" cy="883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055" y="1217083"/>
            <a:ext cx="5520690" cy="2900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0055" y="4237568"/>
            <a:ext cx="144018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C12F5-3DD9-DD48-B524-3C68824CB18B}" type="datetimeFigureOut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0265" y="4237568"/>
            <a:ext cx="216027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0565" y="4237568"/>
            <a:ext cx="144018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8DCA5-7605-9F44-9244-A8732F5D3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1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09630" rtl="0" eaLnBrk="1" latinLnBrk="0" hangingPunct="1">
        <a:lnSpc>
          <a:spcPct val="90000"/>
        </a:lnSpc>
        <a:spcBef>
          <a:spcPct val="0"/>
        </a:spcBef>
        <a:buNone/>
        <a:defRPr sz="2933" kern="120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152408" indent="-152408" algn="l" defTabSz="60963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2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62038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6685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6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7648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676521-7C8C-584B-807C-3270795C34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369" t="13713" r="-1" b="-1675"/>
          <a:stretch/>
        </p:blipFill>
        <p:spPr>
          <a:xfrm>
            <a:off x="2853203" y="0"/>
            <a:ext cx="3547596" cy="14745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8BCB8A-D672-EA46-8DD3-C65D86D43DDA}"/>
              </a:ext>
            </a:extLst>
          </p:cNvPr>
          <p:cNvSpPr/>
          <p:nvPr/>
        </p:nvSpPr>
        <p:spPr>
          <a:xfrm>
            <a:off x="0" y="1426010"/>
            <a:ext cx="6400798" cy="45719"/>
          </a:xfrm>
          <a:prstGeom prst="rect">
            <a:avLst/>
          </a:prstGeom>
          <a:gradFill>
            <a:gsLst>
              <a:gs pos="0">
                <a:srgbClr val="00D8D4"/>
              </a:gs>
              <a:gs pos="100000">
                <a:srgbClr val="297FD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E1E444-4301-0B4A-9781-F6A48809A0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3654" y="392005"/>
            <a:ext cx="1238150" cy="7505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8C134B-DBE2-9D46-BCAB-7579435EEB12}"/>
              </a:ext>
            </a:extLst>
          </p:cNvPr>
          <p:cNvSpPr txBox="1"/>
          <p:nvPr/>
        </p:nvSpPr>
        <p:spPr>
          <a:xfrm>
            <a:off x="1606876" y="357160"/>
            <a:ext cx="3045076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60"/>
              </a:lnSpc>
            </a:pPr>
            <a:r>
              <a:rPr lang="en-US" sz="1200" dirty="0">
                <a:solidFill>
                  <a:srgbClr val="297FD5"/>
                </a:solidFill>
                <a:latin typeface="Cambria" panose="02040503050406030204" pitchFamily="18" charset="0"/>
              </a:rPr>
              <a:t>Implementing an Evidence-Based </a:t>
            </a:r>
          </a:p>
          <a:p>
            <a:pPr>
              <a:lnSpc>
                <a:spcPts val="1360"/>
              </a:lnSpc>
            </a:pPr>
            <a:r>
              <a:rPr lang="en-US" sz="1200" dirty="0">
                <a:solidFill>
                  <a:srgbClr val="297FD5"/>
                </a:solidFill>
                <a:latin typeface="Cambria" panose="02040503050406030204" pitchFamily="18" charset="0"/>
              </a:rPr>
              <a:t>Best Practice in an Early Intervention </a:t>
            </a:r>
          </a:p>
          <a:p>
            <a:pPr>
              <a:lnSpc>
                <a:spcPts val="1360"/>
              </a:lnSpc>
            </a:pPr>
            <a:r>
              <a:rPr lang="en-US" sz="1200" dirty="0">
                <a:solidFill>
                  <a:srgbClr val="297FD5"/>
                </a:solidFill>
                <a:latin typeface="Cambria" panose="02040503050406030204" pitchFamily="18" charset="0"/>
              </a:rPr>
              <a:t>Model-of-Care for Prevention of </a:t>
            </a:r>
          </a:p>
          <a:p>
            <a:pPr>
              <a:lnSpc>
                <a:spcPts val="1360"/>
              </a:lnSpc>
            </a:pPr>
            <a:r>
              <a:rPr lang="en-US" sz="1200" dirty="0">
                <a:solidFill>
                  <a:srgbClr val="297FD5"/>
                </a:solidFill>
                <a:latin typeface="Cambria" panose="02040503050406030204" pitchFamily="18" charset="0"/>
              </a:rPr>
              <a:t>Breast Cancer-Related Lymphedema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CBEA65-2A90-AB4A-B9E1-09195BE2DB53}"/>
              </a:ext>
            </a:extLst>
          </p:cNvPr>
          <p:cNvSpPr/>
          <p:nvPr/>
        </p:nvSpPr>
        <p:spPr>
          <a:xfrm>
            <a:off x="274407" y="2952654"/>
            <a:ext cx="2248787" cy="1328075"/>
          </a:xfrm>
          <a:prstGeom prst="rect">
            <a:avLst/>
          </a:prstGeom>
          <a:solidFill>
            <a:schemeClr val="bg1"/>
          </a:solidFill>
          <a:ln w="25400">
            <a:solidFill>
              <a:srgbClr val="E9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EDF4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61F053-CDDE-DA40-8D74-C866D81C1401}"/>
              </a:ext>
            </a:extLst>
          </p:cNvPr>
          <p:cNvSpPr/>
          <p:nvPr/>
        </p:nvSpPr>
        <p:spPr>
          <a:xfrm>
            <a:off x="274407" y="1615205"/>
            <a:ext cx="2248787" cy="1337449"/>
          </a:xfrm>
          <a:prstGeom prst="rect">
            <a:avLst/>
          </a:prstGeom>
          <a:solidFill>
            <a:srgbClr val="E9EDF4"/>
          </a:solidFill>
          <a:ln w="25400">
            <a:solidFill>
              <a:srgbClr val="E9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EDF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3D5475-2617-F54D-988F-E515F7FF4ABD}"/>
              </a:ext>
            </a:extLst>
          </p:cNvPr>
          <p:cNvSpPr txBox="1"/>
          <p:nvPr/>
        </p:nvSpPr>
        <p:spPr>
          <a:xfrm>
            <a:off x="274407" y="1908975"/>
            <a:ext cx="2248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2428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Lymphedema Prevention </a:t>
            </a:r>
          </a:p>
          <a:p>
            <a:pPr algn="ctr"/>
            <a:r>
              <a:rPr lang="en-US" sz="1000" b="1" dirty="0">
                <a:solidFill>
                  <a:srgbClr val="2428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Educational Workshop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0A833A-A7C6-2D41-8DE7-C58785AEABEF}"/>
              </a:ext>
            </a:extLst>
          </p:cNvPr>
          <p:cNvSpPr txBox="1"/>
          <p:nvPr/>
        </p:nvSpPr>
        <p:spPr>
          <a:xfrm>
            <a:off x="273654" y="3186172"/>
            <a:ext cx="2248787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2428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&lt;Date&gt;</a:t>
            </a:r>
          </a:p>
          <a:p>
            <a:pPr>
              <a:lnSpc>
                <a:spcPts val="1320"/>
              </a:lnSpc>
            </a:pPr>
            <a:r>
              <a:rPr lang="en-US" sz="900" dirty="0">
                <a:solidFill>
                  <a:srgbClr val="2428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&lt;Location and Address&gt;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9621AA1-0C84-D549-8CFC-8CB184B475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569788"/>
              </p:ext>
            </p:extLst>
          </p:nvPr>
        </p:nvGraphicFramePr>
        <p:xfrm>
          <a:off x="2756950" y="1615206"/>
          <a:ext cx="3369443" cy="2665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642">
                  <a:extLst>
                    <a:ext uri="{9D8B030D-6E8A-4147-A177-3AD203B41FA5}">
                      <a16:colId xmlns:a16="http://schemas.microsoft.com/office/drawing/2014/main" val="2996550235"/>
                    </a:ext>
                  </a:extLst>
                </a:gridCol>
                <a:gridCol w="1322525">
                  <a:extLst>
                    <a:ext uri="{9D8B030D-6E8A-4147-A177-3AD203B41FA5}">
                      <a16:colId xmlns:a16="http://schemas.microsoft.com/office/drawing/2014/main" val="1246658357"/>
                    </a:ext>
                  </a:extLst>
                </a:gridCol>
                <a:gridCol w="1421276">
                  <a:extLst>
                    <a:ext uri="{9D8B030D-6E8A-4147-A177-3AD203B41FA5}">
                      <a16:colId xmlns:a16="http://schemas.microsoft.com/office/drawing/2014/main" val="3775072960"/>
                    </a:ext>
                  </a:extLst>
                </a:gridCol>
              </a:tblGrid>
              <a:tr h="201445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en-US" sz="7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287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en-US" sz="7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287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en-US" sz="7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Presenter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28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559905"/>
                  </a:ext>
                </a:extLst>
              </a:tr>
              <a:tr h="286400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en-US" sz="750" dirty="0">
                          <a:solidFill>
                            <a:srgbClr val="24285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8:30 am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en-US" sz="750" dirty="0">
                          <a:solidFill>
                            <a:srgbClr val="24285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Arrival: Refreshments available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en-US" sz="7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011934"/>
                  </a:ext>
                </a:extLst>
              </a:tr>
              <a:tr h="582677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en-US" sz="750" dirty="0">
                        <a:solidFill>
                          <a:srgbClr val="24285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en-US" sz="750" dirty="0">
                          <a:solidFill>
                            <a:srgbClr val="24285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 evidence supporting a prospective surveillance and early intervention model-of-care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en-US" sz="750" b="1" dirty="0">
                          <a:solidFill>
                            <a:srgbClr val="24285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&lt;Speaker Name&gt;</a:t>
                      </a:r>
                    </a:p>
                    <a:p>
                      <a:pPr>
                        <a:lnSpc>
                          <a:spcPts val="800"/>
                        </a:lnSpc>
                      </a:pPr>
                      <a:r>
                        <a:rPr lang="en-US" sz="750" dirty="0">
                          <a:solidFill>
                            <a:srgbClr val="24285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&lt;Speaker Title&gt;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131397"/>
                  </a:ext>
                </a:extLst>
              </a:tr>
              <a:tr h="582677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en-US" sz="750" dirty="0">
                          <a:solidFill>
                            <a:srgbClr val="24285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9:45 am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en-US" sz="750" dirty="0">
                          <a:solidFill>
                            <a:srgbClr val="24285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Implementing a lymphedema prevention program: test, trigger, treat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en-US" sz="750" b="1" dirty="0">
                          <a:solidFill>
                            <a:srgbClr val="24285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&lt;Speaker Name&gt;</a:t>
                      </a:r>
                    </a:p>
                    <a:p>
                      <a:pPr>
                        <a:lnSpc>
                          <a:spcPts val="800"/>
                        </a:lnSpc>
                      </a:pPr>
                      <a:r>
                        <a:rPr lang="en-US" sz="750" dirty="0">
                          <a:solidFill>
                            <a:srgbClr val="24285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&lt;Speaker Title&gt;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43823"/>
                  </a:ext>
                </a:extLst>
              </a:tr>
              <a:tr h="68143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dirty="0">
                          <a:solidFill>
                            <a:srgbClr val="24285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10:30 am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ts val="8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750" dirty="0">
                          <a:solidFill>
                            <a:srgbClr val="24285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Hands-on Experience</a:t>
                      </a:r>
                    </a:p>
                    <a:p>
                      <a:pPr marL="0" lvl="0" indent="0">
                        <a:lnSpc>
                          <a:spcPts val="8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750" dirty="0">
                          <a:solidFill>
                            <a:srgbClr val="24285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Test &amp; Trigger: SOZO</a:t>
                      </a:r>
                      <a:r>
                        <a:rPr lang="en-US" sz="750" baseline="30000" dirty="0">
                          <a:solidFill>
                            <a:srgbClr val="24285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en-US" sz="750" dirty="0">
                          <a:solidFill>
                            <a:srgbClr val="24285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with L-Dex</a:t>
                      </a:r>
                      <a:r>
                        <a:rPr lang="en-US" sz="750" baseline="30000" dirty="0">
                          <a:solidFill>
                            <a:srgbClr val="24285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en-US" sz="750" dirty="0">
                          <a:solidFill>
                            <a:srgbClr val="24285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</a:t>
                      </a:r>
                      <a:r>
                        <a:rPr lang="en-US" sz="750" dirty="0" err="1">
                          <a:solidFill>
                            <a:srgbClr val="24285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ImpediMed</a:t>
                      </a:r>
                      <a:endParaRPr lang="en-US" sz="750" dirty="0">
                        <a:solidFill>
                          <a:srgbClr val="24285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lnSpc>
                          <a:spcPts val="8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750" dirty="0">
                          <a:solidFill>
                            <a:srgbClr val="24285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Treatment: Compression for Stage 0/1lymphedema with JOBST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en-US" sz="750" dirty="0" err="1">
                          <a:solidFill>
                            <a:srgbClr val="24285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ImpediMed</a:t>
                      </a:r>
                      <a:r>
                        <a:rPr lang="en-US" sz="750" dirty="0">
                          <a:solidFill>
                            <a:srgbClr val="24285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JOBST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007972"/>
                  </a:ext>
                </a:extLst>
              </a:tr>
              <a:tr h="201445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en-US" sz="750" dirty="0">
                          <a:solidFill>
                            <a:srgbClr val="24285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11:30 am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en-US" sz="750" dirty="0">
                          <a:solidFill>
                            <a:srgbClr val="24285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Adjourn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en-US" sz="7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120329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E1BD5FEA-6F50-F94A-8FB2-F6421ABCC790}"/>
              </a:ext>
            </a:extLst>
          </p:cNvPr>
          <p:cNvSpPr txBox="1"/>
          <p:nvPr/>
        </p:nvSpPr>
        <p:spPr>
          <a:xfrm>
            <a:off x="157912" y="4279182"/>
            <a:ext cx="51980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err="1">
                <a:solidFill>
                  <a:srgbClr val="2428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ImpediMed</a:t>
            </a:r>
            <a:r>
              <a:rPr lang="en-US" sz="500" dirty="0">
                <a:solidFill>
                  <a:srgbClr val="2428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Inc. 5900 Pasteur Court, Suite 125, Carlsbad, CA 92008 Toll Free: +1-877-247-0111 Email: </a:t>
            </a:r>
            <a:r>
              <a:rPr lang="en-US" sz="500" dirty="0" err="1">
                <a:solidFill>
                  <a:srgbClr val="2428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info@impedimed.com</a:t>
            </a:r>
            <a:r>
              <a:rPr lang="en-US" sz="500" dirty="0">
                <a:solidFill>
                  <a:srgbClr val="2428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" dirty="0" err="1">
                <a:solidFill>
                  <a:srgbClr val="2428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www.impedimed.com</a:t>
            </a:r>
            <a:r>
              <a:rPr lang="en-US" sz="500" dirty="0">
                <a:solidFill>
                  <a:srgbClr val="2428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©2019 </a:t>
            </a:r>
            <a:r>
              <a:rPr lang="en-US" sz="500" dirty="0" err="1">
                <a:solidFill>
                  <a:srgbClr val="2428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ImpediMed</a:t>
            </a:r>
            <a:r>
              <a:rPr lang="en-US" sz="500">
                <a:solidFill>
                  <a:srgbClr val="2428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Limited.</a:t>
            </a:r>
            <a:endParaRPr lang="en-US" sz="500" dirty="0">
              <a:solidFill>
                <a:srgbClr val="2428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00" dirty="0" err="1">
                <a:solidFill>
                  <a:srgbClr val="2428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ImpediMed</a:t>
            </a:r>
            <a:r>
              <a:rPr lang="en-US" sz="500" dirty="0">
                <a:solidFill>
                  <a:srgbClr val="2428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L-</a:t>
            </a:r>
            <a:r>
              <a:rPr lang="en-US" sz="500" dirty="0" err="1">
                <a:solidFill>
                  <a:srgbClr val="2428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Dex</a:t>
            </a:r>
            <a:r>
              <a:rPr lang="en-US" sz="500" dirty="0">
                <a:solidFill>
                  <a:srgbClr val="2428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SOZO are registered trademarks of </a:t>
            </a:r>
            <a:r>
              <a:rPr lang="en-US" sz="500" dirty="0" err="1">
                <a:solidFill>
                  <a:srgbClr val="2428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ImpediMed</a:t>
            </a:r>
            <a:r>
              <a:rPr lang="en-US" sz="500" dirty="0">
                <a:solidFill>
                  <a:srgbClr val="2428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Limited.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162474-FD3D-6D4E-BE3E-4881EED7508E}"/>
              </a:ext>
            </a:extLst>
          </p:cNvPr>
          <p:cNvSpPr txBox="1"/>
          <p:nvPr/>
        </p:nvSpPr>
        <p:spPr>
          <a:xfrm>
            <a:off x="5300770" y="4239426"/>
            <a:ext cx="910189" cy="212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120"/>
              </a:lnSpc>
            </a:pPr>
            <a:r>
              <a:rPr lang="en-US" sz="500" dirty="0">
                <a:solidFill>
                  <a:srgbClr val="2428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PM-268- WW Rev 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EB00D7-7353-444D-9548-B376EB8EB584}"/>
              </a:ext>
            </a:extLst>
          </p:cNvPr>
          <p:cNvSpPr txBox="1"/>
          <p:nvPr/>
        </p:nvSpPr>
        <p:spPr>
          <a:xfrm>
            <a:off x="273654" y="2415211"/>
            <a:ext cx="22487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7D28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Co-sponsored by </a:t>
            </a:r>
            <a:r>
              <a:rPr lang="en-US" sz="800" dirty="0" err="1">
                <a:solidFill>
                  <a:srgbClr val="7D28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ImpediMed</a:t>
            </a:r>
            <a:r>
              <a:rPr lang="en-US" sz="800" dirty="0">
                <a:solidFill>
                  <a:srgbClr val="7D28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JOBST</a:t>
            </a:r>
          </a:p>
        </p:txBody>
      </p:sp>
    </p:spTree>
    <p:extLst>
      <p:ext uri="{BB962C8B-B14F-4D97-AF65-F5344CB8AC3E}">
        <p14:creationId xmlns:p14="http://schemas.microsoft.com/office/powerpoint/2010/main" val="3466621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165</Words>
  <Application>Microsoft Macintosh PowerPoint</Application>
  <PresentationFormat>Custom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Cambria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Tasos Papageorgiou</dc:creator>
  <cp:lastModifiedBy>Tasos Papageorgiou</cp:lastModifiedBy>
  <cp:revision>10</cp:revision>
  <dcterms:created xsi:type="dcterms:W3CDTF">2019-09-13T06:53:23Z</dcterms:created>
  <dcterms:modified xsi:type="dcterms:W3CDTF">2019-09-18T15:29:44Z</dcterms:modified>
</cp:coreProperties>
</file>